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71" r:id="rId5"/>
    <p:sldId id="269" r:id="rId6"/>
    <p:sldId id="270" r:id="rId7"/>
    <p:sldId id="271" r:id="rId8"/>
    <p:sldId id="272" r:id="rId9"/>
    <p:sldId id="286" r:id="rId10"/>
    <p:sldId id="287" r:id="rId11"/>
    <p:sldId id="288" r:id="rId12"/>
    <p:sldId id="289" r:id="rId13"/>
    <p:sldId id="290" r:id="rId14"/>
    <p:sldId id="291" r:id="rId15"/>
    <p:sldId id="298" r:id="rId16"/>
    <p:sldId id="299" r:id="rId17"/>
    <p:sldId id="300" r:id="rId18"/>
    <p:sldId id="323" r:id="rId19"/>
    <p:sldId id="324" r:id="rId20"/>
    <p:sldId id="325" r:id="rId21"/>
    <p:sldId id="326" r:id="rId22"/>
    <p:sldId id="335" r:id="rId23"/>
    <p:sldId id="355" r:id="rId24"/>
    <p:sldId id="356" r:id="rId25"/>
    <p:sldId id="357" r:id="rId26"/>
    <p:sldId id="358" r:id="rId27"/>
    <p:sldId id="367" r:id="rId28"/>
    <p:sldId id="37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3731C-4E1C-4897-B055-3E22AC4304B2}" v="2" dt="2024-11-07T14:47:06.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1565" autoAdjust="0"/>
  </p:normalViewPr>
  <p:slideViewPr>
    <p:cSldViewPr snapToGrid="0">
      <p:cViewPr varScale="1">
        <p:scale>
          <a:sx n="138" d="100"/>
          <a:sy n="138" d="100"/>
        </p:scale>
        <p:origin x="1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(37.4%) of primary and secondary (P&amp;S) syphilis cases among women were reported to be non-Hispanic White.</a:t>
            </a:r>
          </a:p>
          <a:p>
            <a:pPr marL="0" lvl="0" indent="0">
              <a:buNone/>
            </a:pPr>
            <a:endParaRPr dirty="0"/>
          </a:p>
          <a:p>
            <a:pPr marL="0" lvl="0" indent="0">
              <a:buNone/>
            </a:pPr>
            <a:r>
              <a:rPr dirty="0"/>
              <a:t>During 2022 to 2023, case counts decreased among non-Hispanic White women (6.0% decrease; 5,869 to 5,518 cases), Hispanic or Latino women of any race(s) (5.2% decrease; 2,142 to 2,030 cases), and non-Hispanic Black or African American women (4.7% decrease; 4,339 to 4,137 cases).</a:t>
            </a:r>
          </a:p>
          <a:p>
            <a:pPr marL="0" lvl="0" indent="0">
              <a:buNone/>
            </a:pPr>
            <a:endParaRPr dirty="0"/>
          </a:p>
          <a:p>
            <a:pPr marL="0" lvl="0" indent="0">
              <a:buNone/>
            </a:pPr>
            <a:r>
              <a:rPr dirty="0"/>
              <a:t>During 2014 to 2023, case counts increased among non-Hispanic White women (1,115.4% increase; 454 to 5,518 cases), Hispanic or Latino women of any race(s) (585.8% increase; 296 to 2,030 cases), and non-Hispanic Black or African American women (345.8% increase; 928 to 4,137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Women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(32.8%) of primary and secondary (P&amp;S) syphilis cases among men with unknown sex of sex partners (MSU) were reported to be non-Hispanic Black or African American.</a:t>
            </a:r>
          </a:p>
          <a:p>
            <a:pPr marL="0" lvl="0" indent="0">
              <a:buNone/>
            </a:pPr>
            <a:endParaRPr dirty="0"/>
          </a:p>
          <a:p>
            <a:pPr marL="0" lvl="0" indent="0">
              <a:buNone/>
            </a:pPr>
            <a:r>
              <a:rPr dirty="0"/>
              <a:t>During 2022 to 2023, case counts decreased among non-Hispanic White MSU (21.1% decrease; 3,541 to 2,795 cases), Hispanic or Latino MSU of any race(s) (14.2% decrease; 1,993 to 1,710 cases), and non-Hispanic Black or African American MSU (12.5% decrease; 3,519 to 3,080 cases).</a:t>
            </a:r>
          </a:p>
          <a:p>
            <a:pPr marL="0" lvl="0" indent="0">
              <a:buNone/>
            </a:pPr>
            <a:endParaRPr dirty="0"/>
          </a:p>
          <a:p>
            <a:pPr marL="0" lvl="0" indent="0">
              <a:buNone/>
            </a:pPr>
            <a:r>
              <a:rPr dirty="0"/>
              <a:t>During 2014 to 2023, case counts increased among Hispanic or Latino MSU of any race(s) (201.1% increase; 568 to 1,710 cases), non-Hispanic White MSU (154.8% increase; 1,097 to 2,795 cases), and non-Hispanic Black or African American MSU (149.8% increase; 1,233 to 3,080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MSU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rates of CS were highest among birth parents who were non-Hispanic American Indian or Alaska Native (680.8 per 100,000 live births), followed by birth parents who were non-Hispanic Native Hawaiian or other Pacific Islander (295.6 per 100,000 live births) and birth parents who were non-Hispanic Black or African American (222.0 per 100,000 live births). The greatest number of reported CS cases was among birth parents who were Hispanic or Latino and of any race(s) (1,172 cases), followed by birth parents who were non-Hispanic Black or African American (1,146 cases) and birth parents who were non-Hispanic White (1,068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Counts and Rates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The percentages of CS cases by race/Hispanic ethnicity of birth parent were disproportionate to the percentages among live births in the United States in 2023. The greatest absolute disparity was observed among non-Hispanic Black or African American birth parents, who represented 29.5% of reported CS cases (n = 1,146; 29.5% of CS cases with reported race or Hispanic ethnicity of birth parent) despite being 14.1% of the live births, or 15.4% more cases than would be expected based on their proportion of live births. The greatest relative disparity was among non-Hispanic American Indian or Alaska Native birth parents, who represented 4.6% of reported CS cases (n = 178; 4.6% of CS cases with reported race or Hispanic ethnicity of birth parent) despite being 0.7% of live births, or a burden 6.6 times what would be expected based on their proportion of live births. Additionally, Hispanic or Latino birth parents of any race(s) and non-Hispanic Native Hawaiian or other Pacific Islander birth parents were also overrepresented among CS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Live Births and Cases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highest rate of reported cases of CS per 100,000 live births was among birth parents who were non-Hispanic American Indian or Alaska Native (680.8), followed by birth parents who were non-Hispanic Native Hawaiian or other Pacific Islander (295.6).</a:t>
            </a:r>
          </a:p>
          <a:p>
            <a:pPr marL="0" lvl="0" indent="0">
              <a:buNone/>
            </a:pPr>
            <a:endParaRPr dirty="0"/>
          </a:p>
          <a:p>
            <a:pPr marL="0" lvl="0" indent="0">
              <a:buNone/>
            </a:pPr>
            <a:r>
              <a:rPr dirty="0"/>
              <a:t>During 2022 to 2023, the greatest increase in rate of reported cases of CS per 100,000 live births was among birth parents who were Hispanic or Latino and of any race(s) (117.7 to 125.0; 6.2% increase). Birth parents who were non-Hispanic American Indian or Alaska Native had the greatest five-year increase in rate of CS (187.1 to 680.8; 263.9% increase from 2019).</a:t>
            </a:r>
          </a:p>
          <a:p>
            <a:pPr marL="0" lvl="0" indent="0">
              <a:buNone/>
            </a:pPr>
            <a:endParaRPr dirty="0"/>
          </a:p>
          <a:p>
            <a:pPr marL="0" lvl="0" indent="0">
              <a:buNone/>
            </a:pPr>
            <a:r>
              <a:rPr dirty="0"/>
              <a:t>During 2022 to 2023, the greatest decrease in rate of reported cases of CS per 100,000 live births was among birth parents who were non-Hispanic Native Hawaiian or other Pacific Islander (381.4 to 295.6; 22.5% decrease). Birth parents who were non-Hispanic Asian had the only five-year decrease in rate of CS (9.8 to 9.3; 5.1%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Race Hispanic Ethnicity of Birth Parent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non-Hispanic Black or African American men had the highest rate of reported cases of gonorrhea (712.6 per 100,000), followed by non-Hispanic American Indian or Alaska Native men (242.4 per 100,000) and non-Hispanic Native Hawaiian or other Pacific Islander men (224.1 per 100,000). Among women, non-Hispanic Black or African American women also had the highest rate of reported cases of gonorrhea (413.9 per 100,000), followed by non-Hispanic American Indian or Alaska Native women (339.9 per 100,000) and non-Hispanic women of multiple races (144.3 per 100,000).</a:t>
            </a:r>
          </a:p>
          <a:p>
            <a:pPr marL="0" lvl="0" indent="0">
              <a:buNone/>
            </a:pPr>
            <a:endParaRPr dirty="0"/>
          </a:p>
          <a:p>
            <a:pPr marL="0" lvl="0" indent="0">
              <a:buNone/>
            </a:pPr>
            <a:r>
              <a:rPr dirty="0"/>
              <a:t>Using non-Hispanic White persons as the referent category, the greatest relative disparity in rates of reported gonorrhea by race and Hispanic ethnicity across both sexes was observed among non-Hispanic Black or African American men, with a rate ratio of 8.6 times that of non-Hispanic White men. Among women, the greatest relative disparity was observed among non-Hispanic Black or African American women as well, with a rate 8.1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gonorrhea cases by race and Hispanic ethnicity were disproportionate to the percentages among the total population of the United States in 2023. The greatest absolute and relative disparities were observed among non-Hispanic Black or African American persons, who represented 39.2% of reported gonorrhea cases (n = 236,011; 48.9% of gonorrhea cases with reported race or Hispanic ethnicity) despite being 12.6% of the US population. This means that the burden of gonorrhea among non-Hispanic Black or African American persons was 26.6% greater than — or 3.1 times — what would be expected based on their proportion of the population. Additionally, non-Hispanic American Indian or Alaska Native persons were also overrepresented among gonorrhea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gonorrhea cases was among non-Hispanic Black or African American persons (557.8 per 100,000), followed by non-Hispanic American Indian or Alaska Native persons (292.2 per 100,000).</a:t>
            </a:r>
          </a:p>
          <a:p>
            <a:pPr marL="0" lvl="0" indent="0">
              <a:buNone/>
            </a:pPr>
            <a:endParaRPr dirty="0"/>
          </a:p>
          <a:p>
            <a:pPr marL="0" lvl="0" indent="0">
              <a:buNone/>
            </a:pPr>
            <a:r>
              <a:rPr dirty="0"/>
              <a:t>During 2022 to 2023, the only increase in rate of reported gonorrhea cases was among non-Hispanic Asian persons (39.8 to 44.2 per 100,000; 11.1% increase). Non-Hispanic persons of multiple races had the greatest five-year increase in rate of reported gonorrhea (118.4 to 176.3 per 100,000; 48.9% increase from 2019).</a:t>
            </a:r>
          </a:p>
          <a:p>
            <a:pPr marL="0" lvl="0" indent="0">
              <a:buNone/>
            </a:pPr>
            <a:endParaRPr dirty="0"/>
          </a:p>
          <a:p>
            <a:pPr marL="0" lvl="0" indent="0">
              <a:buNone/>
            </a:pPr>
            <a:r>
              <a:rPr dirty="0"/>
              <a:t>During 2022 to 2023, the greatest decrease in rate of reported gonorrhea cases was among non-Hispanic American Indian or Alaska Native persons (373.7 to 292.2 per 100,000; 21.8% decrease). Non-Hispanic American Indian or Alaska Native persons also had the greatest five-year decrease in rate of reported gonorrhea (353.2 to 292.2 per 100,000; 17.3%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gonorrhea were highest among non-Hispanic Black or African American persons (557.8 per 100,000), followed by non-Hispanic American Indian or Alaska Native persons (292.2 per 100,000) and non-Hispanic Native Hawaiian or other Pacific Islander persons (181.3 per 100,000). The greatest number of reported gonorrhea cases was among non-Hispanic Black or African American persons (236,011 cases), followed by non-Hispanic White persons (131,170 cases) and Hispanic or Latino persons of any race(s) (83,535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gonorrhea by race/Hispanic ethnicity (using non-Hispanic White persons as the referent population) varied by region in 2023. Among men, the greatest rate ratio was in the Midwest where the rate of reported gonorrhea among non-Hispanic Black or African American men was 15.3 times the rate among non-Hispanic White men. Among women, the greatest rate ratio was in the Midwest where the rate of reported gonorrhea among non-Hispanic American Indian or Alaska Native women was 11.9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Ratios of Rates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primary and secondary syphilis was higher among men (23.6 per 100,000) compared to women (8.1 per 100,000).</a:t>
            </a:r>
          </a:p>
          <a:p>
            <a:pPr marL="0" lvl="0" indent="0">
              <a:buNone/>
            </a:pPr>
            <a:endParaRPr dirty="0"/>
          </a:p>
          <a:p>
            <a:pPr marL="0" lvl="0" indent="0">
              <a:buNone/>
            </a:pPr>
            <a:r>
              <a:rPr dirty="0"/>
              <a:t>Among men, non-Hispanic American Indian or Alaska Native men had the highest rate of reported cases of primary and secondary syphilis (63.6 per 100,000), followed by non-Hispanic Black or African American men (62.3 per 100,000) and non-Hispanic men of multiple races (31.9 per 100,000). Among women, non-Hispanic American Indian or Alaska Native women also had the highest rate of reported cases of primary and secondary syphilis (52.9 per 100,000), followed by non-Hispanic Black or African American women (18.8 per 100,000) and non-Hispanic Native Hawaiian or other Pacific Islander women (17.7 per 100,000).</a:t>
            </a:r>
          </a:p>
          <a:p>
            <a:pPr marL="0" lvl="0" indent="0">
              <a:buNone/>
            </a:pPr>
            <a:endParaRPr dirty="0"/>
          </a:p>
          <a:p>
            <a:pPr marL="0" lvl="0" indent="0">
              <a:buNone/>
            </a:pPr>
            <a:r>
              <a:rPr dirty="0"/>
              <a:t>Using non-Hispanic White persons as the referent category, the greatest relative disparity in rates of reported primary and secondary syphilis by race and Hispanic ethnicity across both sexes was observed among non-Hispanic American Indian or Alaska Native women, with a rate ratio of 9.4 times that of non-Hispanic White women. Among men, the greatest relative disparity was observed among non-Hispanic American Indian or Alaska Native men as well, with a rate 5.0 times that of non-Hispanic White 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non-Hispanic Black or African American women had the highest rate of reported cases of chlamydia (1,342.2 per 100,000), followed by non-Hispanic American Indian or Alaska Native women (1,007.5 per 100,000) and non-Hispanic Native Hawaiian or other Pacific Islander women (812.1 per 100,000). Among men, non-Hispanic Black or African American men also had the highest rate of reported cases of chlamydia (974.7 per 100,000), followed by non-Hispanic American Indian or Alaska Native men (403.8 per 100,000) and non-Hispanic Native Hawaiian or other Pacific Islander men (359.9 per 100,000).</a:t>
            </a:r>
          </a:p>
          <a:p>
            <a:pPr marL="0" lvl="0" indent="0">
              <a:buNone/>
            </a:pPr>
            <a:endParaRPr dirty="0"/>
          </a:p>
          <a:p>
            <a:pPr marL="0" lvl="0" indent="0">
              <a:buNone/>
            </a:pPr>
            <a:r>
              <a:rPr dirty="0"/>
              <a:t>Using non-Hispanic White persons as the referent category, the greatest relative disparity in rates of reported chlamydia by race and Hispanic ethnicity across both sexes was observed among non-Hispanic Black or African American men, with a rate ratio of 7.7 times that of non-Hispanic White men. Among women, the greatest relative disparity was observed among non-Hispanic Black or African American women as well, with a rate 5.7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chlamydia cases by race and Hispanic ethnicity were disproportionate to the percentages among the total population of the United States in 2023. The greatest absolute and relative disparities were observed among non-Hispanic Black or African American persons, who represented 30.0% of reported chlamydia cases (n = 493,754; 42.0% of chlamydia cases with reported race or Hispanic ethnicity) despite being 12.6% of the US population. This means that the burden of chlamydia among non-Hispanic Black or African American persons was 17.4% greater than — or 2.4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chlamydia cases was among non-Hispanic Black or African American persons (1,166.9 per 100,000), followed by non-Hispanic American Indian or Alaska Native persons (711.3 per 100,000).</a:t>
            </a:r>
          </a:p>
          <a:p>
            <a:pPr marL="0" lvl="0" indent="0">
              <a:buNone/>
            </a:pPr>
            <a:endParaRPr dirty="0"/>
          </a:p>
          <a:p>
            <a:pPr marL="0" lvl="0" indent="0">
              <a:buNone/>
            </a:pPr>
            <a:r>
              <a:rPr dirty="0"/>
              <a:t>During 2022 to 2023, the greatest increase in rate of reported chlamydia cases was among Hispanic or Latino persons of any race(s) (368.0 to 387.7 per 100,000; 5.4% increase). Non-Hispanic persons of multiple races had the greatest five-year increase in rate of reported chlamydia (226.0 to 353.0 per 100,000; 56.2% increase from 2019).</a:t>
            </a:r>
          </a:p>
          <a:p>
            <a:pPr marL="0" lvl="0" indent="0">
              <a:buNone/>
            </a:pPr>
            <a:endParaRPr dirty="0"/>
          </a:p>
          <a:p>
            <a:pPr marL="0" lvl="0" indent="0">
              <a:buNone/>
            </a:pPr>
            <a:r>
              <a:rPr dirty="0"/>
              <a:t>During 2022 to 2023, the only decrease in rate of reported chlamydia cases was among non-Hispanic White persons (184.3 to 182.1 per 100,000; 1.2% decrease). Non-Hispanic Native Hawaiian or other Pacific Islander persons had the greatest five-year decrease in rate of reported chlamydia (721.6 to 586.7 per 100,000; 18.7%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chlamydia were highest among non-Hispanic Black or African American persons (1,166.9 per 100,000), followed by non-Hispanic American Indian or Alaska Native persons (711.3 per 100,000) and non-Hispanic Native Hawaiian or other Pacific Islander persons (586.7 per 100,000). The greatest number of reported chlamydia cases was among non-Hispanic Black or African American persons (493,754 cases), followed by non-Hispanic White persons (355,937 cases) and Hispanic or Latino persons of any race(s) (252,869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chlamydia by race/Hispanic ethnicity (using non-Hispanic White persons as the referent population) varied by region in 2023. Among men, the greatest rate ratio was in the Northeast where the rate of reported chlamydia among non-Hispanic Black or African American men was 11.1 times the rate among non-Hispanic White men. Among women, the greatest rate ratio was in the Northeast where the rate of reported chlamydia among non-Hispanic Black or African American women was 6.4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Ratios of Rates Persons 15-24 Years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primary and secondary (P&amp;S) syphilis cases by race and Hispanic ethnicity were disproportionate to the percentages among the total population of the United States in 2023. The greatest absolute disparity was observed among non-Hispanic Black or African American persons, who represented 31.7% of reported P&amp;S syphilis cases (n = 16,793; 33.5% of P&amp;S syphilis cases with reported race or Hispanic ethnicity) despite being 12.6% of the US population, or 19.1% more cases than would be expected based on their proportion of the population. The greatest relative disparity was among non-Hispanic American Indian or Alaska Native persons, who represented 2.7% of reported P&amp;S syphilis cases (n = 1,415; 2.8% of P&amp;S syphilis cases with reported race or Hispanic ethnicity) despite being 0.7% of the US population, or a burden 3.9 times what would be expected based on their proportion of the population. Additionally, non-Hispanic Native Hawaiian or other Pacific Islander persons, non-Hispanic persons of multiple races, and Hispanic or Latino persons of any race(s) were also overrepresented among P&amp;S syphilis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primary and secondary (P&amp;S) syphilis cases was among non-Hispanic American Indian or Alaska Native persons (58.2 per 100,000), followed by non-Hispanic Black or African American persons (39.7 per 100,000).</a:t>
            </a:r>
          </a:p>
          <a:p>
            <a:pPr marL="0" lvl="0" indent="0">
              <a:buNone/>
            </a:pPr>
            <a:endParaRPr dirty="0"/>
          </a:p>
          <a:p>
            <a:pPr marL="0" lvl="0" indent="0">
              <a:buNone/>
            </a:pPr>
            <a:r>
              <a:rPr dirty="0"/>
              <a:t>There were no increases in the rate of reported P&amp;S syphilis cases among any race or Hispanic ethnicity group during 2022 to 2023. Non-Hispanic American Indian or Alaska Native persons had the greatest five-year increase in rate of reported P&amp;S syphilis (21.1 to 58.2 per 100,000; 175.8% increase from 2019).</a:t>
            </a:r>
          </a:p>
          <a:p>
            <a:pPr marL="0" lvl="0" indent="0">
              <a:buNone/>
            </a:pPr>
            <a:endParaRPr dirty="0"/>
          </a:p>
          <a:p>
            <a:pPr marL="0" lvl="0" indent="0">
              <a:buNone/>
            </a:pPr>
            <a:r>
              <a:rPr dirty="0"/>
              <a:t>During 2022 to 2023, the greatest decrease in rate of reported P&amp;S syphilis cases was among non-Hispanic Native Hawaiian or other Pacific Islander persons (30.2 to 24.3 per 100,000; 19.5% decrease). Non-Hispanic Asian persons had the only five-year decrease in rate of reported P&amp;S syphilis (4.6 to 4.4 per 100,000; 4.3%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primary and secondary (P&amp;S) syphilis were highest among non-Hispanic American Indian or Alaska Native persons (58.2 per 100,000), followed by non-Hispanic Black or African American persons (39.7 per 100,000) and non-Hispanic Native Hawaiian or other Pacific Islander persons (24.3 per 100,000). The greatest number of reported P&amp;S syphilis cases was among non-Hispanic White persons (17,870 cases), followed by non-Hispanic Black or African American persons (16,793 cases) and Hispanic or Latino persons of any race(s) (10,998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primary and secondary (P&amp;S) syphilis by race/Hispanic ethnicity (using non-Hispanic White persons as the referent population) varied by region in 2023. Among men, the greatest rate ratio was in the Midwest where the rate of reported P&amp;S syphilis among non-Hispanic American Indian or Alaska Native men was 9.1 times the rate among non-Hispanic White men. Among women, the greatest rate ratio was in the Midwest where the rate of reported P&amp;S syphilis among non-Hispanic American Indian or Alaska Native women was 21.5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syphilis case reporting, race/Hispanic ethnicity categorization, and reporting of race/Hispanic ethnicity for STI cases.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Ratios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largest percentage of all primary and secondary (P&amp;S) syphilis cases were reported to be men who have sex with men (MSM; 32.7%). When looking within categories of sex and sex of sex partners, P&amp;S syphilis cases reported as non-Hispanic White were the largest percentage among women (40.1%) and MSM (32.0%). P&amp;S syphilis cases reported as non-Hispanic Black or African American were the largest percentage among men who have sex with women only (MSW; 37.7%) and men with unknown sex of sex partners (MSU; 34.1%).</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t>
            </a:r>
            <a:r>
              <a:rPr dirty="0" err="1"/>
              <a:t>Sex</a:t>
            </a:r>
            <a:r>
              <a:rPr dirty="0"/>
              <a:t> of Sex Partners and Race Hispanic Ethnicity (US 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(34.9%) of primary and secondary (P&amp;S) syphilis cases among men who have sex with men (MSM) were reported to be non-Hispanic White.</a:t>
            </a:r>
          </a:p>
          <a:p>
            <a:pPr marL="0" lvl="0" indent="0">
              <a:buNone/>
            </a:pPr>
            <a:endParaRPr dirty="0"/>
          </a:p>
          <a:p>
            <a:pPr marL="0" lvl="0" indent="0">
              <a:buNone/>
            </a:pPr>
            <a:r>
              <a:rPr dirty="0"/>
              <a:t>During 2022 to 2023, case counts decreased among non-Hispanic Black or African American MSM (16.7% decrease; 5,689 to 4,739 cases), non-Hispanic White MSM (15.1% decrease; 6,528 to 5,543 cases), and Hispanic or Latino MSM of any race(s) (8.2% decrease; 5,250 to 4,821 cases).</a:t>
            </a:r>
          </a:p>
          <a:p>
            <a:pPr marL="0" lvl="0" indent="0">
              <a:buNone/>
            </a:pPr>
            <a:endParaRPr dirty="0"/>
          </a:p>
          <a:p>
            <a:pPr marL="0" lvl="0" indent="0">
              <a:buNone/>
            </a:pPr>
            <a:r>
              <a:rPr dirty="0"/>
              <a:t>During 2014 to 2023, case counts increased among Hispanic or Latino MSM of any race(s) (81.2% increase; 2,660 to 4,821 cases), non-Hispanic Black or African American MSM (21.3% increase; 3,907 to 4,739 cases), and non-Hispanic White MSM (18.8% increase; 4,664 to 5,543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MSM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(40.5%) of primary and secondary (P&amp;S) syphilis cases among men who have sex with women only (MSW) were reported to be non-Hispanic Black or African American.</a:t>
            </a:r>
          </a:p>
          <a:p>
            <a:pPr marL="0" lvl="0" indent="0">
              <a:buNone/>
            </a:pPr>
            <a:endParaRPr dirty="0"/>
          </a:p>
          <a:p>
            <a:pPr marL="0" lvl="0" indent="0">
              <a:buNone/>
            </a:pPr>
            <a:r>
              <a:rPr dirty="0"/>
              <a:t>During 2022 to 2023, case counts decreased among non-Hispanic Black or African American MSW (5.8% decrease; 5,130 to 4,832 cases) and non-Hispanic White MSW (1.5% decrease; 4,052 to 3,991 cases). Case counts did not change substantially among Hispanic or Latino MSW of any race(s) (&lt;1.0% change; 2,433 to 2,424 cases).</a:t>
            </a:r>
          </a:p>
          <a:p>
            <a:pPr marL="0" lvl="0" indent="0">
              <a:buNone/>
            </a:pPr>
            <a:endParaRPr dirty="0"/>
          </a:p>
          <a:p>
            <a:pPr marL="0" lvl="0" indent="0">
              <a:buNone/>
            </a:pPr>
            <a:r>
              <a:rPr dirty="0"/>
              <a:t>During 2014 to 2023, case counts increased among non-Hispanic White MSW (543.7% increase; 620 to 3,991 cases), Hispanic or Latino MSW of any race(s) (375.3% increase; 510 to 2,424 cases), and non-Hispanic Black or African American MSW (294.1% increase; 1,226 to 4,832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MSW and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Racial and Ethnic Minorities</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Women by Race and Hispanic Ethnicity, United States, 2014–2023</a:t>
            </a:r>
          </a:p>
        </p:txBody>
      </p:sp>
      <p:pic>
        <p:nvPicPr>
          <p:cNvPr id="3" name="Picture 1" descr="Ribbon plot showing reported cases of primary and secondary syphilis among wo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women and should not be interpreted independently.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with Unknown Sex of Sex Partners by Race and Hispanic Ethnicity, United States, 2014–2023</a:t>
            </a:r>
          </a:p>
        </p:txBody>
      </p:sp>
      <p:pic>
        <p:nvPicPr>
          <p:cNvPr id="3" name="Picture 1" descr="Ribbon plot showing reported cases of primary and secondary syphilis among men with unknown sex of sex partners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with unknown sex of sex partners (MSU) and should not be interpreted independently.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Birth Parent, United States, 2023</a:t>
            </a:r>
          </a:p>
        </p:txBody>
      </p:sp>
      <p:pic>
        <p:nvPicPr>
          <p:cNvPr id="3" name="Picture 1" descr="Bar graph showing rates and case counts of congenital syphilis by race and Hispanic ethnicity of birth parent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193 congenital syphilis (CS) cases (5.0%) had missing, unknown, or other race and were not reported to be of Hispanic ethnicity. These cases are not shown in this figure. Including these cases, there were a total of 3,882 cases of CS reported among states and the District of Columbia for a rate of 105.8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Birth Parent, United States, 2023</a:t>
            </a:r>
          </a:p>
        </p:txBody>
      </p:sp>
      <p:pic>
        <p:nvPicPr>
          <p:cNvPr id="3" name="Picture 1" descr="Ribbon plot showing the distribution of race and Hispanic ethnicity of live births and infants with congenital syphili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2023, a total of 193 congenital syphilis cases (5.0%)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Race/Hispanic Ethnicity of Birth Parent and Year of Birth, United States, 2019–2023</a:t>
            </a:r>
          </a:p>
        </p:txBody>
      </p:sp>
      <p:pic>
        <p:nvPicPr>
          <p:cNvPr id="3" name="Picture 1" descr="Line graph showing rates of reported congenital syphilis cases by year of birth and race and Hispanic ethnicity of mother in the United States from 2014 to 2023."/>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0" y="1016907"/>
            <a:ext cx="5994400" cy="3211285"/>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congenital syphilis cases with missing, unknown, or other race and not reported to be of Hispanic ethnicity was 5.2%, from a low of 5.0% (n = 193) in 2023 and 2019 to a high of 5.5% (n = 119) in 2020. These cases are not shown in this figure.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and Sex, United States, 2023</a:t>
            </a:r>
          </a:p>
        </p:txBody>
      </p:sp>
      <p:pic>
        <p:nvPicPr>
          <p:cNvPr id="3" name="Picture 1" descr="Bar graph showing rates of reported gonorrhe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75,705 gonorrhea cases among men (20.0%) and 42,245 cases among women (19.1%) had missing, unknown, or other race and were not reported to be of Hispanic ethnicity. These cases are included in the total rates.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Total Population and Reported Cases by Race/Hispanic Ethnicity, United States, 2023</a:t>
            </a:r>
          </a:p>
        </p:txBody>
      </p:sp>
      <p:pic>
        <p:nvPicPr>
          <p:cNvPr id="3" name="Picture 1" descr="Ribbon plot contrastiing the distributions of population and reported gonorrhe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118,750 gonorrhea cases (19.7%) had missing, unknown, or other race and were not reported to be of Hispanic ethnicity. These cases are included in the “other/unknown” category.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2019–2023</a:t>
            </a:r>
          </a:p>
        </p:txBody>
      </p:sp>
      <p:pic>
        <p:nvPicPr>
          <p:cNvPr id="3" name="Picture 1" descr="Line graph showing rates of reported gonorrhe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gonorrhea cases with missing, unknown, or other race and not reported to be of Hispanic ethnicity was 22.2%, from a low of 19.7% (n = 118,750) in 2023 to a high of 23.4% (n = 158,822) in 2020. These cases are not shown in this figure.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Case Counts and Rates of Reported Cases by Race/Hispanic Ethnicity and Year, United States, 2023</a:t>
            </a:r>
          </a:p>
        </p:txBody>
      </p:sp>
      <p:pic>
        <p:nvPicPr>
          <p:cNvPr id="3" name="Picture 1" descr="Bar graph showing rates and case counts of gonorrhe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118,750 gonorrhea cases (19.7%) had missing, unknown, or other race and were not reported to be of Hispanic ethnicity. These cases are not shown in this figure. Including these cases, there were a total of 601,319 cases of gonorrhea reported among states and the District of Columbia for a rate of 179.5 per 100,000 persons.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Ratios of Rates of Reported Cases by Sex, Race/Hispanic Ethnicity, and Region, United States, 2023</a:t>
            </a:r>
          </a:p>
        </p:txBody>
      </p:sp>
      <p:pic>
        <p:nvPicPr>
          <p:cNvPr id="3" name="Picture 1" descr="Two-panel figure showing rate ratios of gonorrhea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Sex, United States, 2023</a:t>
            </a:r>
          </a:p>
        </p:txBody>
      </p:sp>
      <p:pic>
        <p:nvPicPr>
          <p:cNvPr id="3" name="Picture 1" descr="Bar graph showing rates of reported primary and secondary syphilis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rPr dirty="0"/>
              <a:t>* Per 100,000</a:t>
            </a:r>
          </a:p>
          <a:p>
            <a:pPr lvl="0"/>
            <a:r>
              <a:rPr b="1" dirty="0"/>
              <a:t>ACRONYMS:</a:t>
            </a:r>
            <a:r>
              <a:rPr dirty="0"/>
              <a:t> AI/AN = </a:t>
            </a:r>
            <a:r>
              <a:rPr lang="en-US" dirty="0"/>
              <a:t>American </a:t>
            </a:r>
            <a:r>
              <a:rPr dirty="0"/>
              <a:t>Indian or Alaska Native; Black/AA = Black or African American; NH/PI = Native Hawaiian or other Pacific Islander</a:t>
            </a:r>
          </a:p>
          <a:p>
            <a:pPr marL="0" lvl="0" indent="0">
              <a:buNone/>
            </a:pPr>
            <a:r>
              <a:rPr b="1" dirty="0"/>
              <a:t>NOTE:</a:t>
            </a:r>
            <a:r>
              <a:rPr dirty="0"/>
              <a:t> In 2023, 2,292 primary and secondary syphilis cases among men (5.8%) and 647 cases among women (4.7%) had missing, unknown, or other race and were not reported to be of Hispanic ethnicity. These cases are included in the total rates.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2023</a:t>
            </a:r>
          </a:p>
        </p:txBody>
      </p:sp>
      <p:pic>
        <p:nvPicPr>
          <p:cNvPr id="3" name="Picture 1" descr="Bar graph showing rates of rates of reported chlamydi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177,355 chlamydia cases among men (29.1%) and 293,445 cases among women (28.4%) had missing, unknown, or other race and were not reported to be of Hispanic ethnicity. These cases are included in the total 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2023</a:t>
            </a:r>
          </a:p>
        </p:txBody>
      </p:sp>
      <p:pic>
        <p:nvPicPr>
          <p:cNvPr id="3" name="Picture 1" descr="Ribbon plot contrastiing the distributions of population and reported chlamydi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included in the “other/unknown” category.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Year, United States, 2019–2023</a:t>
            </a:r>
          </a:p>
        </p:txBody>
      </p:sp>
      <p:pic>
        <p:nvPicPr>
          <p:cNvPr id="3" name="Picture 1" descr="Line graph showing rates of reported chlamydi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chlamydia cases with missing, unknown, or other race and not reported to be of Hispanic ethnicity was 32.1%, from a low of 28.8% (n = 474,218) in 2023 to a high of 34.1% (n = 538,834) in 2020. These cases are not shown in this figure.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2023</a:t>
            </a:r>
          </a:p>
        </p:txBody>
      </p:sp>
      <p:pic>
        <p:nvPicPr>
          <p:cNvPr id="3" name="Picture 1" descr="Bar graph showing rates and case counts of chlamydi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not shown in this figure. Including these cases, there were a total of 1,648,568 cases of chlamydia reported among states and the District of Columbia for a rate of 492.2 per 100,000 persons.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Ratios of Rates of Reported Cases Among Persons Aged 15–24 Years by Sex, Race/Hispanic Ethnicity, and Region, United States, 2023</a:t>
            </a:r>
          </a:p>
        </p:txBody>
      </p:sp>
      <p:pic>
        <p:nvPicPr>
          <p:cNvPr id="3" name="Picture 1" descr="Two-panel figure showing rate ratios of chlamydia among persons aged 15 to 24 year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Total Population and Reported Cases by Race/Hispanic Ethnicity, United States, 2023</a:t>
            </a:r>
          </a:p>
        </p:txBody>
      </p:sp>
      <p:pic>
        <p:nvPicPr>
          <p:cNvPr id="3" name="Picture 1" descr="Ribbon plot contrastiing the distributions of population and reported primary and secondary syphlis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2,947 primary and secondary (P&amp;S) syphilis cases (5.6%) had missing, unknown, or other race and were not reported to be of Hispanic ethnicity. These cases are included in the “other/unknown” category.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Year, United States, 2019–2023</a:t>
            </a:r>
          </a:p>
        </p:txBody>
      </p:sp>
      <p:pic>
        <p:nvPicPr>
          <p:cNvPr id="3" name="Picture 1" descr="Line graph showing rates of reported primary and secondary syphilis cases by race/Hispanic ethnicity in the United State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primary and secondary syphilis cases with missing, unknown, or other race and not reported to be of Hispanic ethnicity was 6.5%, from a low of 5.6% (n = 2,947) in 2023 to a high of 7.2% (n = 2,822) in 2019. These cases are not shown in this figure.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Case Counts and Rates of Reported Cases by Race/Hispanic Ethnicity, United States, 2023</a:t>
            </a:r>
          </a:p>
        </p:txBody>
      </p:sp>
      <p:pic>
        <p:nvPicPr>
          <p:cNvPr id="3" name="Picture 1" descr="Bar graph showing rates and case counts of primary and secondary syphilis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2,947 primary and secondary (P&amp;S) syphilis cases (5.6%) had missing, unknown, or other race and were not reported to be of Hispanic ethnicity. These cases are not shown in this figure. Including these cases, there were a total of 53,007 cases of P&amp;S syphilis reported among states and the District of Columbia for a rate of 15.8 per 100,000 persons.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Ratios of Rates of Reported Cases by Sex, Race/Hispanic Ethnicity, and Region, United States, 2023</a:t>
            </a:r>
          </a:p>
        </p:txBody>
      </p:sp>
      <p:pic>
        <p:nvPicPr>
          <p:cNvPr id="3" name="Picture 1" descr="Two-panel figure showing rate ratios of primary and secondary syphili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by Sex, Sex of Sex Partners, and Race/Hispanic Ethnicity, United States, 2023</a:t>
            </a:r>
          </a:p>
        </p:txBody>
      </p:sp>
      <p:pic>
        <p:nvPicPr>
          <p:cNvPr id="3" name="Picture 1" descr="Bar graph showing reported primary and secondary syphilis cases by sex and sex of sex partners and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missing or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Race and Hispanic Ethnicity, United States, 2014–2023</a:t>
            </a:r>
          </a:p>
        </p:txBody>
      </p:sp>
      <p:pic>
        <p:nvPicPr>
          <p:cNvPr id="3" name="Picture 1" descr="Ribbon plot showing reported cases of primary and secondary syphilis among men who have sex with 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men (MSM) and should not be interpreted independently.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Women Only by Race and Hispanic Ethnicity, United States, 2014–2023</a:t>
            </a:r>
          </a:p>
        </p:txBody>
      </p:sp>
      <p:pic>
        <p:nvPicPr>
          <p:cNvPr id="3" name="Picture 1" descr="Ribbon plot showing reported cases of primary and secondary syphilis among men who have sex with women only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women only (MSW) and should not be interpreted independently.</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2.xml><?xml version="1.0" encoding="utf-8"?>
<ds:datastoreItem xmlns:ds="http://schemas.openxmlformats.org/officeDocument/2006/customXml" ds:itemID="{EFFB4D79-DFCA-406F-B470-5D5DEEF624F9}">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2FE6C5EF-333D-41C8-A80B-011858421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10322</Words>
  <Application>Microsoft Macintosh PowerPoint</Application>
  <PresentationFormat>On-screen Show (16:9)</PresentationFormat>
  <Paragraphs>326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Sexually Transmitted Infections</vt:lpstr>
      <vt:lpstr>Primary and Secondary Syphilis — Rates of Reported Cases by Race/Hispanic Ethnicity and Sex, United States, 2023</vt:lpstr>
      <vt:lpstr>Primary and Secondary Syphilis — Total Population and Reported Cases by Race/Hispanic Ethnicity, United States, 2023</vt:lpstr>
      <vt:lpstr>Primary and Secondary Syphilis — Rates of Reported Cases by Race/Hispanic Ethnicity and Year, United States, 2019–2023</vt:lpstr>
      <vt:lpstr>Primary and Secondary Syphilis — Case Counts and Rates of Reported Cases by Race/Hispanic Ethnicity, United States, 2023</vt:lpstr>
      <vt:lpstr>Primary and Secondary Syphilis — Ratios of Rates of Reported Cases by Sex, Race/Hispanic Ethnicity, and Region, United States, 2023</vt:lpstr>
      <vt:lpstr>Primary and Secondary Syphilis — Reported Cases by Sex, Sex of Sex Partners, and Race/Hispanic Ethnicity, United States, 2023</vt:lpstr>
      <vt:lpstr>Primary and Secondary Syphilis — Reported Cases Among Men Who Have Sex with Men by Race and Hispanic Ethnicity, United States, 2014–2023</vt:lpstr>
      <vt:lpstr>Primary and Secondary Syphilis — Reported Cases Among Men Who Have Sex with Women Only by Race and Hispanic Ethnicity, United States, 2014–2023</vt:lpstr>
      <vt:lpstr>Primary and Secondary Syphilis — Reported Cases Among Women by Race and Hispanic Ethnicity, United States, 2014–2023</vt:lpstr>
      <vt:lpstr>Primary and Secondary Syphilis — Reported Cases Among Men with Unknown Sex of Sex Partners by Race and Hispanic Ethnicity, United States, 2014–2023</vt:lpstr>
      <vt:lpstr>Congenital Syphilis — Case Counts and Rates of Reported Cases by Race/Hispanic Ethnicity of Birth Parent, United States, 2023</vt:lpstr>
      <vt:lpstr>Congenital Syphilis — Total Live Births and Reported Cases by Race/Hispanic Ethnicity of Birth Parent, United States, 2023</vt:lpstr>
      <vt:lpstr>Congenital Syphilis — Rates of Reported Cases by Race/Hispanic Ethnicity of Birth Parent and Year of Birth, United States, 2019–2023</vt:lpstr>
      <vt:lpstr>Gonorrhea — Rates of Reported Cases by Race/Hispanic Ethnicity and Sex, United States, 2023</vt:lpstr>
      <vt:lpstr>Gonorrhea — Total Population and Reported Cases by Race/Hispanic Ethnicity, United States, 2023</vt:lpstr>
      <vt:lpstr>Gonorrhea — Rates of Reported Cases by Race/Hispanic Ethnicity, United States, 2019–2023</vt:lpstr>
      <vt:lpstr>Gonorrhea — Case Counts and Rates of Reported Cases by Race/Hispanic Ethnicity and Year, United States, 2023</vt:lpstr>
      <vt:lpstr>Gonorrhea — Ratios of Rates of Reported Cases by Sex, Race/Hispanic Ethnicity, and Region, United States, 2023</vt:lpstr>
      <vt:lpstr>Chlamydia — Rates of Reported Cases by Race/Hispanic Ethnicity and Sex, United States, 2023</vt:lpstr>
      <vt:lpstr>Chlamydia — Total Population and Reported Cases by Race/Hispanic Ethnicity, United States, 2023</vt:lpstr>
      <vt:lpstr>Chlamydia — Rates of Reported Cases by Race/Hispanic Ethnicity and Year, United States, 2019–2023</vt:lpstr>
      <vt:lpstr>Chlamydia — Case Counts and Rates of Reported Cases by Race/Hispanic Ethnicity, United States, 2023</vt:lpstr>
      <vt:lpstr>Chlamydia — Ratios of Rates of Reported Cases Among Persons Aged 15–24 Years by Sex, Race/Hispanic Ethnicity, and Region, United States,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Huang, Amy</cp:lastModifiedBy>
  <cp:revision>3</cp:revision>
  <dcterms:created xsi:type="dcterms:W3CDTF">2024-10-24T16:17:16Z</dcterms:created>
  <dcterms:modified xsi:type="dcterms:W3CDTF">2025-02-03T15:19:18Z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